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6638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Upravte štýl predlohy podnadpisov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A5D56-2D39-4F58-ABAD-4571C008976D}" type="datetimeFigureOut">
              <a:rPr lang="sk-SK" smtClean="0"/>
              <a:t>3. 4. 2023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46408-295F-4F29-81D3-6EDD3583E73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03261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A5D56-2D39-4F58-ABAD-4571C008976D}" type="datetimeFigureOut">
              <a:rPr lang="sk-SK" smtClean="0"/>
              <a:t>3. 4. 2023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46408-295F-4F29-81D3-6EDD3583E73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49778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A5D56-2D39-4F58-ABAD-4571C008976D}" type="datetimeFigureOut">
              <a:rPr lang="sk-SK" smtClean="0"/>
              <a:t>3. 4. 2023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46408-295F-4F29-81D3-6EDD3583E73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11034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A5D56-2D39-4F58-ABAD-4571C008976D}" type="datetimeFigureOut">
              <a:rPr lang="sk-SK" smtClean="0"/>
              <a:t>3. 4. 2023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46408-295F-4F29-81D3-6EDD3583E73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96311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A5D56-2D39-4F58-ABAD-4571C008976D}" type="datetimeFigureOut">
              <a:rPr lang="sk-SK" smtClean="0"/>
              <a:t>3. 4. 2023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46408-295F-4F29-81D3-6EDD3583E73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93744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A5D56-2D39-4F58-ABAD-4571C008976D}" type="datetimeFigureOut">
              <a:rPr lang="sk-SK" smtClean="0"/>
              <a:t>3. 4. 2023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46408-295F-4F29-81D3-6EDD3583E73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76017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A5D56-2D39-4F58-ABAD-4571C008976D}" type="datetimeFigureOut">
              <a:rPr lang="sk-SK" smtClean="0"/>
              <a:t>3. 4. 2023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46408-295F-4F29-81D3-6EDD3583E73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27231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A5D56-2D39-4F58-ABAD-4571C008976D}" type="datetimeFigureOut">
              <a:rPr lang="sk-SK" smtClean="0"/>
              <a:t>3. 4. 2023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46408-295F-4F29-81D3-6EDD3583E73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54193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A5D56-2D39-4F58-ABAD-4571C008976D}" type="datetimeFigureOut">
              <a:rPr lang="sk-SK" smtClean="0"/>
              <a:t>3. 4. 2023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46408-295F-4F29-81D3-6EDD3583E73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48819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A5D56-2D39-4F58-ABAD-4571C008976D}" type="datetimeFigureOut">
              <a:rPr lang="sk-SK" smtClean="0"/>
              <a:t>3. 4. 2023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46408-295F-4F29-81D3-6EDD3583E73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84750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A5D56-2D39-4F58-ABAD-4571C008976D}" type="datetimeFigureOut">
              <a:rPr lang="sk-SK" smtClean="0"/>
              <a:t>3. 4. 2023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46408-295F-4F29-81D3-6EDD3583E73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33867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DA5D56-2D39-4F58-ABAD-4571C008976D}" type="datetimeFigureOut">
              <a:rPr lang="sk-SK" smtClean="0"/>
              <a:t>3. 4. 2023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C46408-295F-4F29-81D3-6EDD3583E73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55638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979712" y="2130425"/>
            <a:ext cx="5904656" cy="1470025"/>
          </a:xfrm>
        </p:spPr>
        <p:txBody>
          <a:bodyPr/>
          <a:lstStyle/>
          <a:p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5" name="Obrázo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0531" y="171450"/>
            <a:ext cx="9144000" cy="6858000"/>
          </a:xfrm>
          <a:prstGeom prst="rect">
            <a:avLst/>
          </a:prstGeom>
        </p:spPr>
      </p:pic>
      <p:sp>
        <p:nvSpPr>
          <p:cNvPr id="13" name="BlokTextu 12"/>
          <p:cNvSpPr txBox="1"/>
          <p:nvPr/>
        </p:nvSpPr>
        <p:spPr>
          <a:xfrm>
            <a:off x="1609161" y="1505396"/>
            <a:ext cx="554461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dirty="0"/>
              <a:t>Materská škola Malachov Vás pozýva na</a:t>
            </a:r>
          </a:p>
          <a:p>
            <a:pPr algn="ctr"/>
            <a:endParaRPr lang="sk-SK" dirty="0"/>
          </a:p>
          <a:p>
            <a:pPr algn="ctr"/>
            <a:r>
              <a:rPr lang="sk-SK" sz="2800" b="1" dirty="0"/>
              <a:t>ZÁPIS</a:t>
            </a:r>
            <a:r>
              <a:rPr lang="sk-SK" sz="2400" b="1" dirty="0"/>
              <a:t> DO MATERSKEJ ŠKOLY</a:t>
            </a:r>
          </a:p>
          <a:p>
            <a:pPr algn="ctr"/>
            <a:r>
              <a:rPr lang="sk-SK" sz="2400" b="1" dirty="0"/>
              <a:t>na školský rok 2023/2024</a:t>
            </a:r>
          </a:p>
          <a:p>
            <a:pPr algn="ctr"/>
            <a:endParaRPr lang="sk-SK" dirty="0"/>
          </a:p>
          <a:p>
            <a:r>
              <a:rPr lang="sk-SK" dirty="0"/>
              <a:t>Kedy:	</a:t>
            </a:r>
            <a:r>
              <a:rPr lang="sk-SK" sz="2000" b="1" dirty="0"/>
              <a:t>3.5. a 4.5.2023</a:t>
            </a:r>
          </a:p>
          <a:p>
            <a:r>
              <a:rPr lang="sk-SK" dirty="0"/>
              <a:t>O koľkej:	</a:t>
            </a:r>
            <a:r>
              <a:rPr lang="sk-SK" sz="2000" b="1" dirty="0"/>
              <a:t>od 10.00 h. do 12.00 h.</a:t>
            </a:r>
          </a:p>
          <a:p>
            <a:r>
              <a:rPr lang="sk-SK" dirty="0"/>
              <a:t>Kde:	</a:t>
            </a:r>
            <a:r>
              <a:rPr lang="sk-SK" sz="2000" b="1" dirty="0"/>
              <a:t>v triede MŠ Malachov</a:t>
            </a:r>
          </a:p>
          <a:p>
            <a:r>
              <a:rPr lang="sk-SK" sz="2000" b="1" dirty="0"/>
              <a:t>	</a:t>
            </a:r>
            <a:r>
              <a:rPr lang="sk-SK" dirty="0"/>
              <a:t>( ZŠ s MŠ Malachov, Banícka 52 ) </a:t>
            </a:r>
            <a:endParaRPr lang="sk-SK" sz="2000" b="1" dirty="0"/>
          </a:p>
          <a:p>
            <a:r>
              <a:rPr lang="sk-SK" dirty="0"/>
              <a:t>- Prineste </a:t>
            </a:r>
            <a:r>
              <a:rPr lang="sk-SK"/>
              <a:t>si so </a:t>
            </a:r>
            <a:r>
              <a:rPr lang="sk-SK" dirty="0"/>
              <a:t>sebou občiansky preukaz a rodný list dieťaťa.</a:t>
            </a:r>
          </a:p>
          <a:p>
            <a:r>
              <a:rPr lang="sk-SK" dirty="0"/>
              <a:t>„Budeme sa spolu hrať, budeme sa spolu smiať a pritom sa aj veľa naučíme.</a:t>
            </a:r>
            <a:r>
              <a:rPr lang="sk-SK" sz="2000" b="1" dirty="0"/>
              <a:t> </a:t>
            </a:r>
            <a:r>
              <a:rPr lang="sk-SK" dirty="0"/>
              <a:t>Tešíme sa na Vás!</a:t>
            </a:r>
            <a:r>
              <a:rPr lang="sk-SK" sz="2000" dirty="0"/>
              <a:t>“</a:t>
            </a:r>
            <a:r>
              <a:rPr lang="sk-SK" dirty="0"/>
              <a:t>     </a:t>
            </a:r>
          </a:p>
        </p:txBody>
      </p:sp>
    </p:spTree>
    <p:extLst>
      <p:ext uri="{BB962C8B-B14F-4D97-AF65-F5344CB8AC3E}">
        <p14:creationId xmlns:p14="http://schemas.microsoft.com/office/powerpoint/2010/main" val="1652635057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63</TotalTime>
  <Words>84</Words>
  <Application>Microsoft Office PowerPoint</Application>
  <PresentationFormat>Prezentácia na obrazovke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2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</vt:i4>
      </vt:variant>
    </vt:vector>
  </HeadingPairs>
  <TitlesOfParts>
    <vt:vector size="4" baseType="lpstr">
      <vt:lpstr>Arial</vt:lpstr>
      <vt:lpstr>Calibri</vt:lpstr>
      <vt:lpstr>Motív Office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ntb</dc:creator>
  <cp:lastModifiedBy>Cholvádová Katarína</cp:lastModifiedBy>
  <cp:revision>10</cp:revision>
  <cp:lastPrinted>2019-03-25T11:11:15Z</cp:lastPrinted>
  <dcterms:created xsi:type="dcterms:W3CDTF">2019-03-24T17:30:34Z</dcterms:created>
  <dcterms:modified xsi:type="dcterms:W3CDTF">2023-04-03T17:05:13Z</dcterms:modified>
</cp:coreProperties>
</file>